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4"/>
    <p:sldMasterId id="2147484543" r:id="rId5"/>
    <p:sldMasterId id="2147484560" r:id="rId6"/>
    <p:sldMasterId id="2147484577" r:id="rId7"/>
    <p:sldMasterId id="2147484594" r:id="rId8"/>
    <p:sldMasterId id="2147484611" r:id="rId9"/>
    <p:sldMasterId id="2147484628" r:id="rId10"/>
    <p:sldMasterId id="2147484645" r:id="rId11"/>
  </p:sldMasterIdLst>
  <p:notesMasterIdLst>
    <p:notesMasterId r:id="rId13"/>
  </p:notesMasterIdLst>
  <p:handoutMasterIdLst>
    <p:handoutMasterId r:id="rId14"/>
  </p:handoutMasterIdLst>
  <p:sldIdLst>
    <p:sldId id="29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564"/>
    <a:srgbClr val="0077BC"/>
    <a:srgbClr val="D53878"/>
    <a:srgbClr val="008391"/>
    <a:srgbClr val="FBF2B4"/>
    <a:srgbClr val="F0CD50"/>
    <a:srgbClr val="4675B7"/>
    <a:srgbClr val="DBD1E6"/>
    <a:srgbClr val="D2D8DB"/>
    <a:srgbClr val="CB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28" autoAdjust="0"/>
  </p:normalViewPr>
  <p:slideViewPr>
    <p:cSldViewPr snapToGrid="0">
      <p:cViewPr varScale="1">
        <p:scale>
          <a:sx n="110" d="100"/>
          <a:sy n="110" d="100"/>
        </p:scale>
        <p:origin x="546" y="108"/>
      </p:cViewPr>
      <p:guideLst/>
    </p:cSldViewPr>
  </p:slideViewPr>
  <p:outlineViewPr>
    <p:cViewPr>
      <p:scale>
        <a:sx n="33" d="100"/>
        <a:sy n="33" d="100"/>
      </p:scale>
      <p:origin x="0" y="-3258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73" y="4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2AA02-D1F4-46F5-A799-714674EB97C9}" type="datetime1">
              <a:rPr lang="sv-SE" smtClean="0"/>
              <a:t>2021-01-25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BA35B-1191-4174-B153-7DD1424FD990}" type="datetime1">
              <a:rPr lang="sv-SE" smtClean="0"/>
              <a:t>2021-01-25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Blom arbetade en period på Sveriges kommuner och regionen (SKR) där hon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medverkade i att utforma ett interaktivt utbildningsmaterial om Samtalstonen i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Politiken. Hon är flitigt anlitad som föreläsare om förebyggande av hot mot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förtroendevalda och om samtalstonen i politiken.</a:t>
            </a:r>
          </a:p>
          <a:p>
            <a:endParaRPr lang="sv-S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Agneta Blom är docent i statskunskap. Hon disputerade vid Lunds universitet 1994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på avhandlingen Kommunalt chefskap – en studie om ansvar ledarskap och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demokrati.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2021-01-25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5417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0072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860658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7839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2819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3813148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64905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1088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663968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78614281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3CCE4607-74FB-4C59-BF1A-0B010BE94F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3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F553E24A-3DDB-4BDB-AFD5-7B1A6654AA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1596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B4D387F5-80D9-4C76-BC49-B3DB491C77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DC9D14F3-5388-4300-9690-CC1D587ACE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4300278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6308EBDC-4C95-4C89-B209-CFA4BC0F0D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60949"/>
      </p:ext>
    </p:extLst>
  </p:cSld>
  <p:clrMapOvr>
    <a:masterClrMapping/>
  </p:clrMapOvr>
  <p:hf sldNum="0" hdr="0" ftr="0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ysClr val="windowText" lastClr="000000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ysClr val="windowText" lastClr="000000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3E2C54C6-B23A-4A98-87DA-4605171834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76376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8098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32383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00502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879412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5555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4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6004683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52839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0754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318590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32807025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B299EBB-5D91-4159-9244-27B7C7F232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24720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ysClr val="windowText" lastClr="000000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6644DD84-62BB-4623-8539-F899560108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32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>
                <a:solidFill>
                  <a:sysClr val="windowText" lastClr="000000"/>
                </a:solidFill>
              </a:rPr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1B396736-26D8-4CD5-85EE-0BE69953A9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A7A43AD0-013B-48B8-99BF-B146B2018F0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29992476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9FF2E04A-5F34-4DEF-B90E-49E5369552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97016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D7BB3FF9-3CF1-40B4-94FC-0F25A02A91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60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9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0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46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9815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334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271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2753543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03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212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7539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8508661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3FFE42B3-3AE5-4327-B81C-7AA31CD9E3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65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9AF6F829-B2F7-4BBF-8098-01B42182C7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288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2C52E411-D959-45C4-AC11-C8CCA81B9D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1C79B5E0-E92E-4CCE-9087-BAD8D9475CD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7349425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85B00460-B7F1-4561-8B63-2A0660F920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918150"/>
      </p:ext>
    </p:extLst>
  </p:cSld>
  <p:clrMapOvr>
    <a:masterClrMapping/>
  </p:clrMapOvr>
  <p:hf sldNum="0" hdr="0" ft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B3AE0FFC-23C0-4B03-B808-68ECF19F99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6609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578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7224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449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50059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783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6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1560659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772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875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0672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71731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59F7D1BA-0D59-4AC2-88E1-88E18B1BD1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05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63066BDF-0734-40FA-AD99-2B49E089EB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846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C7AC3FC3-BCB1-4BA6-9E6D-F5D6DB2D83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56B22EF-64B2-4C1D-90D2-979BD27E9A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0702181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3BED9DF7-8543-4D14-A76D-E278E36D7E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01280"/>
      </p:ext>
    </p:extLst>
  </p:cSld>
  <p:clrMapOvr>
    <a:masterClrMapping/>
  </p:clrMapOvr>
  <p:hf sldNum="0" hdr="0" ftr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AC0E3E43-ECBA-4F87-AA81-F0A9D23D9A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5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550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498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09509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32611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667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888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355707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577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0757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82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111875875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1D595C18-4E06-4F4A-8D53-445E754F8F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3718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FEF371B-90A0-401E-8907-6C299E4752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1922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5507C9CB-4B6F-428A-9C7D-1C9F50F78B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196A3C66-94FD-4711-9406-C248490DA9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230905800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329A5EE3-6BBE-4D2B-AE70-AC25F9A01E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127829"/>
      </p:ext>
    </p:extLst>
  </p:cSld>
  <p:clrMapOvr>
    <a:masterClrMapping/>
  </p:clrMapOvr>
  <p:hf sldNum="0" hdr="0" ftr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78C9625C-92CB-4FD1-8E25-5C0E5F85BF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33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1379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1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089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764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824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714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0609710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3410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6772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426454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7839975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C9D16BAF-82AC-423D-ABF0-5BCE8676CC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275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E542E96D-39C2-4526-81D6-DC6157D82D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9852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A47C1F67-DE1B-47A6-8B41-7EEEFC587A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E5800305-38E1-43B7-B1E0-B8916B8E20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3567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09080D74-8A9B-4352-871A-403AE6E717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09714"/>
      </p:ext>
    </p:extLst>
  </p:cSld>
  <p:clrMapOvr>
    <a:masterClrMapping/>
  </p:clrMapOvr>
  <p:hf sldNum="0" hdr="0" ftr="0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FFFC6A1C-3265-4EBD-88AD-4DDDEC62C2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4182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266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9496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0838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025059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6944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963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4229824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7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8022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25232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84756662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8D8A8A26-49DA-481E-97F0-BD4CBDB3B6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55272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71743776-2D15-47A1-99A1-80F79B22A2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11254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AFA4765F-4652-482D-8F41-00A1D38C9F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8904D8F1-2735-45AD-9FA3-C523B6EDDA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9503775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7AF1A514-4943-43FF-9F00-9DB47FC4CE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089144"/>
      </p:ext>
    </p:extLst>
  </p:cSld>
  <p:clrMapOvr>
    <a:masterClrMapping/>
  </p:clrMapOvr>
  <p:hf sldNum="0" hdr="0" ftr="0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03830DCD-B2CA-4BC9-A57E-27239C1937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3213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3534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0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B1CA9250-109E-49A6-8767-F632756E4E0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6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4" r:id="rId1"/>
    <p:sldLayoutId id="2147484545" r:id="rId2"/>
    <p:sldLayoutId id="2147484546" r:id="rId3"/>
    <p:sldLayoutId id="2147484547" r:id="rId4"/>
    <p:sldLayoutId id="2147484548" r:id="rId5"/>
    <p:sldLayoutId id="2147484549" r:id="rId6"/>
    <p:sldLayoutId id="2147484550" r:id="rId7"/>
    <p:sldLayoutId id="2147484551" r:id="rId8"/>
    <p:sldLayoutId id="2147484552" r:id="rId9"/>
    <p:sldLayoutId id="2147484553" r:id="rId10"/>
    <p:sldLayoutId id="2147484554" r:id="rId11"/>
    <p:sldLayoutId id="2147484555" r:id="rId12"/>
    <p:sldLayoutId id="2147484556" r:id="rId13"/>
    <p:sldLayoutId id="2147484557" r:id="rId14"/>
    <p:sldLayoutId id="2147484558" r:id="rId15"/>
    <p:sldLayoutId id="2147484559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C4C9C58B-B77C-4551-ADDA-91CC6F0EBE0D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13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64" r:id="rId4"/>
    <p:sldLayoutId id="2147484565" r:id="rId5"/>
    <p:sldLayoutId id="2147484566" r:id="rId6"/>
    <p:sldLayoutId id="2147484567" r:id="rId7"/>
    <p:sldLayoutId id="2147484568" r:id="rId8"/>
    <p:sldLayoutId id="2147484569" r:id="rId9"/>
    <p:sldLayoutId id="2147484570" r:id="rId10"/>
    <p:sldLayoutId id="2147484571" r:id="rId11"/>
    <p:sldLayoutId id="2147484572" r:id="rId12"/>
    <p:sldLayoutId id="2147484573" r:id="rId13"/>
    <p:sldLayoutId id="2147484574" r:id="rId14"/>
    <p:sldLayoutId id="2147484575" r:id="rId15"/>
    <p:sldLayoutId id="2147484576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23910673-5D1C-47B8-8388-A6CAD7D08716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4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  <p:sldLayoutId id="2147484589" r:id="rId12"/>
    <p:sldLayoutId id="2147484590" r:id="rId13"/>
    <p:sldLayoutId id="2147484591" r:id="rId14"/>
    <p:sldLayoutId id="2147484592" r:id="rId15"/>
    <p:sldLayoutId id="2147484593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481A4564-A4A7-414A-A9BE-CE495FDA54C0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32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5" r:id="rId1"/>
    <p:sldLayoutId id="2147484596" r:id="rId2"/>
    <p:sldLayoutId id="2147484597" r:id="rId3"/>
    <p:sldLayoutId id="2147484598" r:id="rId4"/>
    <p:sldLayoutId id="2147484599" r:id="rId5"/>
    <p:sldLayoutId id="2147484600" r:id="rId6"/>
    <p:sldLayoutId id="2147484601" r:id="rId7"/>
    <p:sldLayoutId id="2147484602" r:id="rId8"/>
    <p:sldLayoutId id="2147484603" r:id="rId9"/>
    <p:sldLayoutId id="2147484604" r:id="rId10"/>
    <p:sldLayoutId id="2147484605" r:id="rId11"/>
    <p:sldLayoutId id="2147484606" r:id="rId12"/>
    <p:sldLayoutId id="2147484607" r:id="rId13"/>
    <p:sldLayoutId id="2147484608" r:id="rId14"/>
    <p:sldLayoutId id="2147484609" r:id="rId15"/>
    <p:sldLayoutId id="2147484610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92502C4F-0169-4131-9D0C-6498521FEC8F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2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2" r:id="rId1"/>
    <p:sldLayoutId id="2147484613" r:id="rId2"/>
    <p:sldLayoutId id="2147484614" r:id="rId3"/>
    <p:sldLayoutId id="2147484615" r:id="rId4"/>
    <p:sldLayoutId id="2147484616" r:id="rId5"/>
    <p:sldLayoutId id="2147484617" r:id="rId6"/>
    <p:sldLayoutId id="2147484618" r:id="rId7"/>
    <p:sldLayoutId id="2147484619" r:id="rId8"/>
    <p:sldLayoutId id="2147484620" r:id="rId9"/>
    <p:sldLayoutId id="2147484621" r:id="rId10"/>
    <p:sldLayoutId id="2147484622" r:id="rId11"/>
    <p:sldLayoutId id="2147484623" r:id="rId12"/>
    <p:sldLayoutId id="2147484624" r:id="rId13"/>
    <p:sldLayoutId id="2147484625" r:id="rId14"/>
    <p:sldLayoutId id="2147484626" r:id="rId15"/>
    <p:sldLayoutId id="2147484627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637B112D-B3E5-4CD5-B782-599E081AF9AA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3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9" r:id="rId1"/>
    <p:sldLayoutId id="2147484630" r:id="rId2"/>
    <p:sldLayoutId id="2147484631" r:id="rId3"/>
    <p:sldLayoutId id="2147484632" r:id="rId4"/>
    <p:sldLayoutId id="2147484633" r:id="rId5"/>
    <p:sldLayoutId id="2147484634" r:id="rId6"/>
    <p:sldLayoutId id="2147484635" r:id="rId7"/>
    <p:sldLayoutId id="2147484636" r:id="rId8"/>
    <p:sldLayoutId id="2147484637" r:id="rId9"/>
    <p:sldLayoutId id="2147484638" r:id="rId10"/>
    <p:sldLayoutId id="2147484639" r:id="rId11"/>
    <p:sldLayoutId id="2147484640" r:id="rId12"/>
    <p:sldLayoutId id="2147484641" r:id="rId13"/>
    <p:sldLayoutId id="2147484642" r:id="rId14"/>
    <p:sldLayoutId id="2147484643" r:id="rId15"/>
    <p:sldLayoutId id="2147484644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06849E6E-2120-4CD2-873B-B12E14195E6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47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6" r:id="rId1"/>
    <p:sldLayoutId id="2147484647" r:id="rId2"/>
    <p:sldLayoutId id="2147484648" r:id="rId3"/>
    <p:sldLayoutId id="2147484649" r:id="rId4"/>
    <p:sldLayoutId id="2147484650" r:id="rId5"/>
    <p:sldLayoutId id="2147484651" r:id="rId6"/>
    <p:sldLayoutId id="2147484652" r:id="rId7"/>
    <p:sldLayoutId id="2147484653" r:id="rId8"/>
    <p:sldLayoutId id="2147484654" r:id="rId9"/>
    <p:sldLayoutId id="2147484655" r:id="rId10"/>
    <p:sldLayoutId id="2147484656" r:id="rId11"/>
    <p:sldLayoutId id="2147484657" r:id="rId12"/>
    <p:sldLayoutId id="2147484658" r:id="rId13"/>
    <p:sldLayoutId id="2147484659" r:id="rId14"/>
    <p:sldLayoutId id="2147484660" r:id="rId15"/>
    <p:sldLayoutId id="2147484661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C5DE39-5444-4F7A-ADE5-F3CEBD0AB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Presidieutbildning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BD3BD5-1E3B-4D8D-BE21-D30FDCA508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000" y="1558834"/>
            <a:ext cx="4982752" cy="48943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400" b="1" dirty="0"/>
              <a:t>Inledning</a:t>
            </a:r>
          </a:p>
          <a:p>
            <a:pPr marL="0" indent="0">
              <a:buNone/>
            </a:pPr>
            <a:r>
              <a:rPr lang="sv-SE" sz="1400" b="1" dirty="0"/>
              <a:t>Presidiets roll och ansvar</a:t>
            </a:r>
          </a:p>
          <a:p>
            <a:r>
              <a:rPr lang="sv-SE" sz="1400" dirty="0"/>
              <a:t>Presidiets roll och ansvar, ordförandes roll och ansvar, FC/VD roll och ansvar</a:t>
            </a:r>
          </a:p>
          <a:p>
            <a:pPr lvl="1"/>
            <a:r>
              <a:rPr lang="sv-SE" sz="1400" dirty="0"/>
              <a:t>FC-/VD-instruktion,  delegationsordningen, arbetsordning, reglementen och ägardirektiv</a:t>
            </a:r>
          </a:p>
          <a:p>
            <a:r>
              <a:rPr lang="sv-SE" sz="1400" dirty="0"/>
              <a:t>Arbetsgivar- och arbetsmiljöansvaret</a:t>
            </a:r>
          </a:p>
          <a:p>
            <a:pPr lvl="1"/>
            <a:r>
              <a:rPr lang="sv-SE" sz="1400" dirty="0"/>
              <a:t>rekrytering, utvecklingssamtal och avveckling av FC/VD</a:t>
            </a:r>
          </a:p>
          <a:p>
            <a:pPr lvl="1">
              <a:spcAft>
                <a:spcPts val="1200"/>
              </a:spcAft>
            </a:pPr>
            <a:r>
              <a:rPr lang="sv-SE" sz="1400" dirty="0"/>
              <a:t>arbetsmiljöansvaret	</a:t>
            </a:r>
          </a:p>
          <a:p>
            <a:pPr marL="0" indent="0">
              <a:buNone/>
            </a:pPr>
            <a:r>
              <a:rPr lang="sv-SE" sz="1400" b="1" dirty="0"/>
              <a:t>Möteskultur – samtalston </a:t>
            </a:r>
          </a:p>
          <a:p>
            <a:pPr marL="0" indent="0">
              <a:buNone/>
            </a:pPr>
            <a:r>
              <a:rPr lang="sv-SE" sz="1400" u="sng" dirty="0"/>
              <a:t>Agneta Blom</a:t>
            </a:r>
            <a:r>
              <a:rPr lang="sv-SE" sz="1400" dirty="0"/>
              <a:t>, docent i statskunskap Örebro Universitet, SKR, </a:t>
            </a:r>
            <a:r>
              <a:rPr lang="sv-SE" sz="1400" dirty="0" err="1"/>
              <a:t>ordf</a:t>
            </a:r>
            <a:r>
              <a:rPr lang="sv-SE" sz="1400" dirty="0"/>
              <a:t> KF Örebro kommun</a:t>
            </a:r>
          </a:p>
          <a:p>
            <a:r>
              <a:rPr lang="sv-SE" sz="1400" dirty="0"/>
              <a:t>Ledarskapsrollen i nämnden/styrelsen</a:t>
            </a:r>
          </a:p>
          <a:p>
            <a:r>
              <a:rPr lang="sv-SE" sz="1400" dirty="0"/>
              <a:t>Ansvaret för möteskulturen</a:t>
            </a:r>
          </a:p>
          <a:p>
            <a:r>
              <a:rPr lang="sv-SE" sz="1400" dirty="0"/>
              <a:t>Spelregler vid möten och hur man beter sig mot varandra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endParaRPr lang="sv-SE" sz="1400" b="1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38F5BD0-D9A1-4A58-A7A1-751B431E8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4313" y="1558834"/>
            <a:ext cx="5277697" cy="4747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400" b="1" dirty="0"/>
              <a:t>Ledning och styrning</a:t>
            </a:r>
          </a:p>
          <a:p>
            <a:r>
              <a:rPr lang="sv-SE" sz="1400" dirty="0"/>
              <a:t>Riktlinjen för styrning, uppföljning och kontroll</a:t>
            </a:r>
          </a:p>
          <a:p>
            <a:pPr lvl="1"/>
            <a:r>
              <a:rPr lang="sv-SE" sz="1400" dirty="0"/>
              <a:t>systematiken planera, genomföra, följa upp, förbättra</a:t>
            </a:r>
          </a:p>
          <a:p>
            <a:pPr lvl="1"/>
            <a:r>
              <a:rPr lang="sv-SE" sz="1400" dirty="0"/>
              <a:t>planerings-, budget- och planeringsprocessen</a:t>
            </a:r>
          </a:p>
          <a:p>
            <a:pPr marL="0" indent="0">
              <a:buNone/>
            </a:pPr>
            <a:r>
              <a:rPr lang="sv-SE" sz="1400" b="1" dirty="0"/>
              <a:t>Att ta svåra beslut</a:t>
            </a:r>
          </a:p>
          <a:p>
            <a:r>
              <a:rPr lang="sv-SE" sz="1400" dirty="0"/>
              <a:t>Oegentligheter - visselblåsare</a:t>
            </a:r>
          </a:p>
          <a:p>
            <a:r>
              <a:rPr lang="sv-SE" sz="1400" dirty="0"/>
              <a:t>Exempel på prioriteringsärenden – nedläggning av verksamhet</a:t>
            </a:r>
          </a:p>
          <a:p>
            <a:r>
              <a:rPr lang="sv-SE" sz="1400" dirty="0"/>
              <a:t>Medias roll och granskning</a:t>
            </a:r>
          </a:p>
          <a:p>
            <a:pPr marL="0" indent="0">
              <a:buNone/>
            </a:pPr>
            <a:endParaRPr lang="sv-SE" sz="1400" b="1" dirty="0"/>
          </a:p>
          <a:p>
            <a:pPr marL="0" indent="0">
              <a:buNone/>
            </a:pPr>
            <a:r>
              <a:rPr lang="sv-SE" sz="1400" b="1" dirty="0"/>
              <a:t>Ägarstyrning </a:t>
            </a:r>
          </a:p>
          <a:p>
            <a:pPr marL="0" indent="0">
              <a:buNone/>
            </a:pPr>
            <a:r>
              <a:rPr lang="sv-SE" sz="1400" dirty="0"/>
              <a:t>Riktlinjen för ägarstyrning</a:t>
            </a:r>
          </a:p>
          <a:p>
            <a:pPr marL="0" indent="0">
              <a:buNone/>
            </a:pPr>
            <a:r>
              <a:rPr lang="sv-SE" sz="1400" dirty="0"/>
              <a:t>Ägardirektiven</a:t>
            </a:r>
          </a:p>
          <a:p>
            <a:pPr marL="0" indent="0">
              <a:buNone/>
            </a:pPr>
            <a:r>
              <a:rPr lang="sv-SE" sz="1400" dirty="0"/>
              <a:t>Likheter och olikheter mellan koncernerna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831636418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2AC14733-7A53-4B66-ABF4-AD756ED00BE9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1D9B80A6-7164-4AD0-A9D5-0C52B7D620B2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FA85DBD1-1746-4702-B5B4-D9290E8B31BB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1BCD27A7-336F-4B8B-AC43-A397D8BB65D5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B37A2B39-FD58-4FD2-91CE-ED9BA2F95078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A1EA7750-AD2B-4DDB-A622-DD679F49ED27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432FF84C-E36E-413B-A644-87573610FB8B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9411D72B-C214-48F5-BDB2-0531EAEB22E0}"/>
    </a:ext>
  </a:extLst>
</a:theme>
</file>

<file path=ppt/theme/theme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4B26CBA26952D42AB71F76E507A93EF" ma:contentTypeVersion="11" ma:contentTypeDescription="Skapa ett nytt dokument." ma:contentTypeScope="" ma:versionID="8c6c06ed673a8411131fd1cb6d85ba0b">
  <xsd:schema xmlns:xsd="http://www.w3.org/2001/XMLSchema" xmlns:xs="http://www.w3.org/2001/XMLSchema" xmlns:p="http://schemas.microsoft.com/office/2006/metadata/properties" xmlns:ns3="4b7e7779-9e11-4462-909d-2f2c25d8ba47" xmlns:ns4="7f84a480-bd7c-448f-84ac-19f8f9857c4a" targetNamespace="http://schemas.microsoft.com/office/2006/metadata/properties" ma:root="true" ma:fieldsID="699680df17b23bb953b219fc21846114" ns3:_="" ns4:_="">
    <xsd:import namespace="4b7e7779-9e11-4462-909d-2f2c25d8ba47"/>
    <xsd:import namespace="7f84a480-bd7c-448f-84ac-19f8f9857c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7e7779-9e11-4462-909d-2f2c25d8ba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84a480-bd7c-448f-84ac-19f8f9857c4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000B72-EA93-4847-B1FE-7CF1C35415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7e7779-9e11-4462-909d-2f2c25d8ba47"/>
    <ds:schemaRef ds:uri="7f84a480-bd7c-448f-84ac-19f8f9857c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308486-4806-4534-8FDF-7FC40BD4E6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57B635-DB88-495A-9B32-CA108FEA2A9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gbgs_stad_16-9_mall_samtliga_solida_komplementfarger_sv</Template>
  <TotalTime>0</TotalTime>
  <Words>207</Words>
  <Application>Microsoft Office PowerPoint</Application>
  <PresentationFormat>Bredbild</PresentationFormat>
  <Paragraphs>36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1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Presidieutbildning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Presidieutbildning </dc:title>
  <dc:creator>Annette Borg</dc:creator>
  <cp:lastModifiedBy>Annette Borg</cp:lastModifiedBy>
  <cp:revision>1</cp:revision>
  <dcterms:created xsi:type="dcterms:W3CDTF">2021-01-25T12:56:57Z</dcterms:created>
  <dcterms:modified xsi:type="dcterms:W3CDTF">2021-01-25T13:03:15Z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0x01010004B26CBA26952D42AB71F76E507A93EF</vt:lpwstr>
  </property>
</Properties>
</file>